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3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21166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323197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SIDDUSIDDARTHAREDDY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622021104102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125</TotalTime>
  <Words>670</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33</cp:revision>
  <dcterms:modified xsi:type="dcterms:W3CDTF">2024-04-09T12:09:53Z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